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 Light Bold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Lato Bold" charset="0"/>
      <p:regular r:id="rId13"/>
    </p:embeddedFont>
    <p:embeddedFont>
      <p:font typeface="Libre Franklin Light Bold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36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122" r="279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30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8855" t="6280" r="783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9637" y="1211055"/>
            <a:ext cx="17028727" cy="718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13"/>
              </a:lnSpc>
            </a:pPr>
            <a:r>
              <a:rPr lang="en-US" sz="4947" dirty="0" err="1">
                <a:solidFill>
                  <a:srgbClr val="FFFFFF"/>
                </a:solidFill>
                <a:latin typeface="Open Sans Light Bold"/>
              </a:rPr>
              <a:t>Современная</a:t>
            </a:r>
            <a:r>
              <a:rPr lang="en-US" sz="4947">
                <a:solidFill>
                  <a:srgbClr val="FFFFFF"/>
                </a:solidFill>
                <a:latin typeface="Open Sans Light Bold"/>
              </a:rPr>
              <a:t> российская наука стремительно развивается. Только за последние несколько месяцев ученые запустили самый мощный в мире нейтронный реактор, провели десятки морских экспедиций и разработали несколько вакцин от коронавируса, эффективность которых признана за рубежом.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6503" y="718404"/>
            <a:ext cx="7474701" cy="966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</a:pPr>
            <a:endParaRPr dirty="0"/>
          </a:p>
          <a:p>
            <a:pPr algn="just">
              <a:lnSpc>
                <a:spcPts val="4522"/>
              </a:lnSpc>
            </a:pPr>
            <a:r>
              <a:rPr lang="en-US" sz="1495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Президент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России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В.В.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Путин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отметил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ценность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труда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ученых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и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объявил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2021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год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Годом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науки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 и </a:t>
            </a:r>
            <a:r>
              <a:rPr lang="en-US" sz="3200" spc="82" dirty="0" err="1">
                <a:solidFill>
                  <a:srgbClr val="000000"/>
                </a:solidFill>
                <a:latin typeface="Lato Bold"/>
              </a:rPr>
              <a:t>технологий</a:t>
            </a:r>
            <a:r>
              <a:rPr lang="en-US" sz="3200" spc="82" dirty="0">
                <a:solidFill>
                  <a:srgbClr val="000000"/>
                </a:solidFill>
                <a:latin typeface="Lato Bold"/>
              </a:rPr>
              <a:t>.</a:t>
            </a:r>
          </a:p>
          <a:p>
            <a:pPr algn="just">
              <a:lnSpc>
                <a:spcPts val="4522"/>
              </a:lnSpc>
            </a:pPr>
            <a:r>
              <a:rPr lang="en-US" sz="3200" spc="177" dirty="0">
                <a:solidFill>
                  <a:srgbClr val="000000"/>
                </a:solidFill>
                <a:latin typeface="Lato Bold"/>
              </a:rPr>
              <a:t>   </a:t>
            </a:r>
            <a:r>
              <a:rPr lang="en-US" sz="3200" spc="177" dirty="0" err="1">
                <a:solidFill>
                  <a:srgbClr val="000000"/>
                </a:solidFill>
                <a:latin typeface="Lato Bold"/>
              </a:rPr>
              <a:t>О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дна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из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задач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Года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–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рассказать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населению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страны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о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том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какими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достижениями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и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учеными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может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гордиться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наша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страна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. В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течение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всего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года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при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поддержке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государства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будут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проходить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просветительские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мероприятия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с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участием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ведущих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деятелей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науки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запускаться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образовательные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платформы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и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конкурсы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для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всех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3200" spc="115" dirty="0" err="1">
                <a:solidFill>
                  <a:srgbClr val="000000"/>
                </a:solidFill>
                <a:latin typeface="Lato Bold"/>
              </a:rPr>
              <a:t>желающих</a:t>
            </a:r>
            <a:r>
              <a:rPr lang="en-US" sz="3200" spc="115" dirty="0">
                <a:solidFill>
                  <a:srgbClr val="000000"/>
                </a:solidFill>
                <a:latin typeface="Lato Bold"/>
              </a:rPr>
              <a:t>.</a:t>
            </a:r>
          </a:p>
          <a:p>
            <a:pPr algn="ctr">
              <a:lnSpc>
                <a:spcPts val="2852"/>
              </a:lnSpc>
            </a:pPr>
            <a:endParaRPr dirty="0"/>
          </a:p>
          <a:p>
            <a:pPr algn="ctr">
              <a:lnSpc>
                <a:spcPts val="2852"/>
              </a:lnSpc>
            </a:pPr>
            <a:endParaRPr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r="1935"/>
          <a:stretch>
            <a:fillRect/>
          </a:stretch>
        </p:blipFill>
        <p:spPr>
          <a:xfrm>
            <a:off x="755109" y="746979"/>
            <a:ext cx="8984381" cy="87196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08854"/>
            <a:ext cx="5634509" cy="213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798" r="2798"/>
          <a:stretch>
            <a:fillRect/>
          </a:stretch>
        </p:blipFill>
        <p:spPr>
          <a:xfrm>
            <a:off x="1028700" y="1543050"/>
            <a:ext cx="16230600" cy="7715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19100"/>
            <a:ext cx="1623060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Libre Franklin Light Bold"/>
              </a:rPr>
              <a:t>СТРУКТУРА ПЛАНА ОСНОВНЫХ МЕРОПРИЯТИЙ ГОДА НАУКИ И ТЕХНОЛОГИЙ</a:t>
            </a:r>
          </a:p>
          <a:p>
            <a:pPr>
              <a:lnSpc>
                <a:spcPts val="45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555" r="555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67163"/>
            <a:ext cx="16230600" cy="764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97"/>
              </a:lnSpc>
            </a:pPr>
            <a:r>
              <a:rPr lang="en-US" sz="5426">
                <a:solidFill>
                  <a:srgbClr val="FFFFFF"/>
                </a:solidFill>
                <a:latin typeface="Lato Bold"/>
              </a:rPr>
              <a:t>Особенностью Года науки и технологий станет специальная калибровка по тематике. Так в марте пройдут мероприятия, посвященные новой медицине, в апреле внимание будет уделено развитию космической отрасли, в сентябре будем обсуждать генетику и качество жизни, а в ноябре ученые расскажут об искусственном интеллекте.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2150" y="2614843"/>
            <a:ext cx="15595137" cy="6978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8234" y="307579"/>
            <a:ext cx="14931532" cy="262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Open Sans Light Bold"/>
              </a:rPr>
              <a:t>ТЕМАТИЧЕСКИЕ МЕСЯЦЫ ГОДА НАУКИ И ТЕХНОЛОГИЙ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Open Sans Light Bold</vt:lpstr>
      <vt:lpstr>Calibri</vt:lpstr>
      <vt:lpstr>Lato Bold</vt:lpstr>
      <vt:lpstr>Libre Franklin Light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российская наука стремительно развивается. Только за последние несколько месяцев ученые запустили самый мощный в мире нейтронный реактор, провели десятки морских экспедиций и разработали несколько вакцин от коронавируса, эффективность которых</dc:title>
  <dc:creator>Соколова Ирина Владимировна</dc:creator>
  <cp:lastModifiedBy>Зиннатуллин</cp:lastModifiedBy>
  <cp:revision>2</cp:revision>
  <dcterms:created xsi:type="dcterms:W3CDTF">2006-08-16T00:00:00Z</dcterms:created>
  <dcterms:modified xsi:type="dcterms:W3CDTF">2021-03-11T09:52:00Z</dcterms:modified>
  <dc:identifier>DAEYb0klWpc</dc:identifier>
</cp:coreProperties>
</file>