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7217-A145-4D71-A37F-F15547036906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73641-129B-4215-AACD-26B80EEC4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388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7217-A145-4D71-A37F-F15547036906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73641-129B-4215-AACD-26B80EEC4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8135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7217-A145-4D71-A37F-F15547036906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73641-129B-4215-AACD-26B80EEC4E1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9740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7217-A145-4D71-A37F-F15547036906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73641-129B-4215-AACD-26B80EEC4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935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7217-A145-4D71-A37F-F15547036906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73641-129B-4215-AACD-26B80EEC4E1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3819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7217-A145-4D71-A37F-F15547036906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73641-129B-4215-AACD-26B80EEC4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595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7217-A145-4D71-A37F-F15547036906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73641-129B-4215-AACD-26B80EEC4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080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7217-A145-4D71-A37F-F15547036906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73641-129B-4215-AACD-26B80EEC4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246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7217-A145-4D71-A37F-F15547036906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73641-129B-4215-AACD-26B80EEC4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775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7217-A145-4D71-A37F-F15547036906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73641-129B-4215-AACD-26B80EEC4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58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7217-A145-4D71-A37F-F15547036906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73641-129B-4215-AACD-26B80EEC4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409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7217-A145-4D71-A37F-F15547036906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73641-129B-4215-AACD-26B80EEC4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596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7217-A145-4D71-A37F-F15547036906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73641-129B-4215-AACD-26B80EEC4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243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7217-A145-4D71-A37F-F15547036906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73641-129B-4215-AACD-26B80EEC4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32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7217-A145-4D71-A37F-F15547036906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73641-129B-4215-AACD-26B80EEC4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489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77217-A145-4D71-A37F-F15547036906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73641-129B-4215-AACD-26B80EEC4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1073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77217-A145-4D71-A37F-F15547036906}" type="datetimeFigureOut">
              <a:rPr lang="ru-RU" smtClean="0"/>
              <a:t>15.03.2023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5D73641-129B-4215-AACD-26B80EEC4E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280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/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Порядок работы с ВКР в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>
                <a:solidFill>
                  <a:srgbClr val="00B050"/>
                </a:solidFill>
              </a:rPr>
              <a:t> в электронном формате  в ЭИОС КГЭУ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/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sz="4900" dirty="0" smtClean="0">
                <a:solidFill>
                  <a:srgbClr val="00B050"/>
                </a:solidFill>
              </a:rPr>
              <a:t>приказ № 600 от 12.12.2022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13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3775" y="993718"/>
            <a:ext cx="9444625" cy="4481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Обучающийся в личном кабинете в разделе ведомостей ВКР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(не позднее чем за два дня) до защиты загружает: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 Файл ВКР в формате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PDF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объемом не более 25 Мб и с именем: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ВКР_ФамилияИО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</a:t>
            </a: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Группа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pdf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содержащий: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 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Подписанный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титульный лист установленной формы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 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Подписанное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задание на выполнение ВКР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 ВКР (аннотацию, содержание, заключение, список использованных источников (включая опубликованные работы обучающегося), приложения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разделы ВКР оформляются в соответствии с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установленными требованиями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421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5686" y="540555"/>
            <a:ext cx="9832931" cy="593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 Файл-архив в формате 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rar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 объемом не более 25 Мб с именем: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ВКР_ФамилияИО_Группа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rar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содержащий файлы документов: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 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Подписанный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руководителем отзыв на ВКР с именем файла – Отзыв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 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Подписанную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руководителем ВКР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справку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проверке на наличие заимствований с именем файла – Справка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Акты о внедрении (использовании) результатов ВКР с подписями и печатью (при их наличии) с именем файла – Акт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 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Презентацию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ВКР (с графическим материалом) с именем файла –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Презентация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ВКР в формате  .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docx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/.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 именем файла – ВКР</a:t>
            </a: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Архив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программного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обеспечения с именем файла – Архив ПО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US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Магистрам дополнительно: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Подписанную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рецензентом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рецензию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установленного образца (с подписью и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печатью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расширением 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PDF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с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именем файла –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Рецензия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Автореферат с именем файла – Автореферат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66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8620" y="1790090"/>
            <a:ext cx="9169052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Другие материалы по требованию кафедры (например, ВКР в редактируемом формате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docx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текст доклада на защите, архив программного обеспечения, графический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 по ВКР, расчетные таблицы экономического обоснования, конструкторская или технологическая документация предлагаемых решений и др.) с короткими именами файлов, отражающими содержание.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содержание ВКР и представленные материалы несет ответственность обучающийся и </a:t>
            </a:r>
            <a:r>
              <a:rPr lang="ru-RU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научный руководитель ВКР.</a:t>
            </a:r>
            <a:endParaRPr lang="ru-RU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83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75" y="1957387"/>
            <a:ext cx="12058650" cy="29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89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274" y="574958"/>
            <a:ext cx="2552700" cy="498157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199" y="1658590"/>
            <a:ext cx="3171825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39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0"/>
            <a:ext cx="12001500" cy="207645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6137" y="2279749"/>
            <a:ext cx="5610225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32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301</TotalTime>
  <Words>317</Words>
  <Application>Microsoft Office PowerPoint</Application>
  <PresentationFormat>Широкоэкранный</PresentationFormat>
  <Paragraphs>28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Trebuchet MS</vt:lpstr>
      <vt:lpstr>Wingdings 3</vt:lpstr>
      <vt:lpstr>Аспект</vt:lpstr>
      <vt:lpstr> Порядок работы с ВКР в  в электронном формате  в ЭИОС КГЭУ  приказ № 600 от 12.12.2022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Размещение ВКР в электронном формате  в  ЭИОС КГЭУ</dc:title>
  <dc:creator>1</dc:creator>
  <cp:lastModifiedBy>1</cp:lastModifiedBy>
  <cp:revision>12</cp:revision>
  <dcterms:created xsi:type="dcterms:W3CDTF">2022-06-16T08:33:03Z</dcterms:created>
  <dcterms:modified xsi:type="dcterms:W3CDTF">2023-03-15T12:51:28Z</dcterms:modified>
</cp:coreProperties>
</file>